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6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3" r:id="rId2"/>
    <p:sldMasterId id="2147483667" r:id="rId3"/>
    <p:sldMasterId id="2147483678" r:id="rId4"/>
    <p:sldMasterId id="2147483680" r:id="rId5"/>
  </p:sldMasterIdLst>
  <p:notesMasterIdLst>
    <p:notesMasterId r:id="rId8"/>
  </p:notesMasterIdLst>
  <p:sldIdLst>
    <p:sldId id="277" r:id="rId6"/>
    <p:sldId id="278" r:id="rId7"/>
  </p:sldIdLst>
  <p:sldSz cx="6858000" cy="9144000" type="screen4x3"/>
  <p:notesSz cx="6858000" cy="9144000"/>
  <p:custDataLst>
    <p:tags r:id="rId9"/>
  </p:custDataLst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6C"/>
    <a:srgbClr val="6D89AA"/>
    <a:srgbClr val="FC750E"/>
    <a:srgbClr val="C2113A"/>
    <a:srgbClr val="833E90"/>
    <a:srgbClr val="FC8A0E"/>
    <a:srgbClr val="C0504D"/>
    <a:srgbClr val="FCC00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2002" y="77"/>
      </p:cViewPr>
      <p:guideLst>
        <p:guide orient="horz" pos="2849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EACB7B6-900A-4305-B922-8AF670D3850D}" type="datetimeFigureOut">
              <a:rPr lang="en-US" altLang="en-US"/>
              <a:pPr>
                <a:defRPr/>
              </a:pPr>
              <a:t>6/15/2019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E8AFD9-BFB4-41E0-8BB0-2891C36196A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858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71713" y="1143000"/>
            <a:ext cx="2314575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b="1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fr-FR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8187F6-0FE7-419D-B963-CACB972C1783}" type="slidenum">
              <a:rPr lang="fr-FR" altLang="fr-F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fr-FR" altLang="fr-F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8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304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0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7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87524" y="529665"/>
            <a:ext cx="6134197" cy="5926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6452755" y="497034"/>
            <a:ext cx="242482" cy="39831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87524" y="1053911"/>
            <a:ext cx="6134197" cy="3746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-230803" y="497034"/>
            <a:ext cx="368096" cy="398319"/>
          </a:xfrm>
          <a:prstGeom prst="roundRect">
            <a:avLst>
              <a:gd name="adj" fmla="val 50000"/>
            </a:avLst>
          </a:prstGeom>
          <a:solidFill>
            <a:srgbClr val="056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319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38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911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865378"/>
            <a:ext cx="6858000" cy="41946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Rounded Rectangle 13"/>
          <p:cNvSpPr/>
          <p:nvPr userDrawn="1"/>
        </p:nvSpPr>
        <p:spPr>
          <a:xfrm>
            <a:off x="6452755" y="497034"/>
            <a:ext cx="242482" cy="39831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87524" y="529665"/>
            <a:ext cx="6134197" cy="5926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87524" y="1053911"/>
            <a:ext cx="6134197" cy="3746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-230803" y="497034"/>
            <a:ext cx="368096" cy="398319"/>
          </a:xfrm>
          <a:prstGeom prst="roundRect">
            <a:avLst>
              <a:gd name="adj" fmla="val 50000"/>
            </a:avLst>
          </a:prstGeom>
          <a:solidFill>
            <a:srgbClr val="056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9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tx1">
              <a:alpha val="12000"/>
            </a:schemeClr>
          </a:solidFill>
          <a:effectLst/>
        </p:spPr>
        <p:txBody>
          <a:bodyPr lIns="68589" tIns="34295" rIns="68589" bIns="34295">
            <a:normAutofit/>
          </a:bodyPr>
          <a:lstStyle>
            <a:lvl1pPr marL="0" indent="0">
              <a:buNone/>
              <a:defRPr sz="133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+mn-lt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7037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4318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762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950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99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658" y="923595"/>
            <a:ext cx="6172200" cy="6750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545C96C-53EF-4272-8C6C-B8660C9863EE}" type="datetime1">
              <a:rPr lang="fr-FR">
                <a:solidFill>
                  <a:prstClr val="black"/>
                </a:solidFill>
                <a:ea typeface="ＭＳ Ｐゴシック" panose="020B0600070205080204" pitchFamily="34" charset="-128"/>
              </a:rPr>
              <a:pPr/>
              <a:t>15/06/2019</a:t>
            </a:fld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996952" y="8412428"/>
            <a:ext cx="571500" cy="486833"/>
          </a:xfrm>
        </p:spPr>
        <p:txBody>
          <a:bodyPr/>
          <a:lstStyle/>
          <a:p>
            <a:fld id="{AA646889-9E54-42B1-B90E-3EFD9B1560F7}" type="slidenum">
              <a:rPr lang="fr-FR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843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27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 hasCustomPrompt="1"/>
          </p:nvPr>
        </p:nvSpPr>
        <p:spPr>
          <a:xfrm>
            <a:off x="400050" y="1828800"/>
            <a:ext cx="5888736" cy="24384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7466" b="1" baseline="0">
                <a:ln>
                  <a:noFill/>
                </a:ln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dirty="0"/>
              <a:t>Style du titre</a:t>
            </a:r>
            <a:endParaRPr kumimoji="0" lang="en-US" dirty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  <a:prstGeom prst="rect">
            <a:avLst/>
          </a:prstGeom>
        </p:spPr>
        <p:txBody>
          <a:bodyPr lIns="0" rIns="18288"/>
          <a:lstStyle>
            <a:lvl1pPr marL="0" marR="60958" indent="0" algn="r">
              <a:buNone/>
              <a:defRPr>
                <a:solidFill>
                  <a:schemeClr val="tx1"/>
                </a:solidFill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fr-FR" dirty="0"/>
              <a:t>Cliquez pour modifier le style des sous-titres du masque</a:t>
            </a:r>
            <a:endParaRPr kumimoji="0" lang="en-US" dirty="0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ABBF5A2-704B-41CE-A1ED-2E8EB5221976}" type="datetime1">
              <a:rPr lang="fr-FR">
                <a:solidFill>
                  <a:prstClr val="black"/>
                </a:solidFill>
                <a:ea typeface="ＭＳ Ｐゴシック" panose="020B0600070205080204" pitchFamily="34" charset="-128"/>
              </a:rPr>
              <a:pPr/>
              <a:t>15/06/2019</a:t>
            </a:fld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>
          <a:xfrm>
            <a:off x="3320988" y="8508438"/>
            <a:ext cx="571500" cy="486833"/>
          </a:xfrm>
        </p:spPr>
        <p:txBody>
          <a:bodyPr/>
          <a:lstStyle/>
          <a:p>
            <a:fld id="{AA646889-9E54-42B1-B90E-3EFD9B1560F7}" type="slidenum">
              <a:rPr lang="fr-FR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9573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87524" y="529665"/>
            <a:ext cx="6134197" cy="5926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6452755" y="497034"/>
            <a:ext cx="242482" cy="39831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87524" y="1053911"/>
            <a:ext cx="6134197" cy="3746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-230803" y="497034"/>
            <a:ext cx="368096" cy="398319"/>
          </a:xfrm>
          <a:prstGeom prst="roundRect">
            <a:avLst>
              <a:gd name="adj" fmla="val 50000"/>
            </a:avLst>
          </a:prstGeom>
          <a:solidFill>
            <a:srgbClr val="056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63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73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865378"/>
            <a:ext cx="6858000" cy="41946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Rounded Rectangle 13"/>
          <p:cNvSpPr/>
          <p:nvPr userDrawn="1"/>
        </p:nvSpPr>
        <p:spPr>
          <a:xfrm>
            <a:off x="6452755" y="497034"/>
            <a:ext cx="242482" cy="39831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87524" y="529665"/>
            <a:ext cx="6134197" cy="5926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87524" y="1053911"/>
            <a:ext cx="6134197" cy="3746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-230803" y="497034"/>
            <a:ext cx="368096" cy="398319"/>
          </a:xfrm>
          <a:prstGeom prst="roundRect">
            <a:avLst>
              <a:gd name="adj" fmla="val 50000"/>
            </a:avLst>
          </a:prstGeom>
          <a:solidFill>
            <a:srgbClr val="056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0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tx1">
              <a:alpha val="12000"/>
            </a:schemeClr>
          </a:solidFill>
          <a:effectLst/>
        </p:spPr>
        <p:txBody>
          <a:bodyPr lIns="68589" tIns="34295" rIns="68589" bIns="34295">
            <a:normAutofit/>
          </a:bodyPr>
          <a:lstStyle>
            <a:lvl1pPr marL="0" indent="0">
              <a:buNone/>
              <a:defRPr sz="133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+mn-lt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100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98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952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658" y="923595"/>
            <a:ext cx="6172200" cy="6750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545C96C-53EF-4272-8C6C-B8660C9863EE}" type="datetime1">
              <a:rPr lang="fr-FR">
                <a:solidFill>
                  <a:prstClr val="black"/>
                </a:solidFill>
                <a:ea typeface="ＭＳ Ｐゴシック" panose="020B0600070205080204" pitchFamily="34" charset="-128"/>
              </a:rPr>
              <a:pPr/>
              <a:t>15/06/2019</a:t>
            </a:fld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996952" y="8412428"/>
            <a:ext cx="571500" cy="486833"/>
          </a:xfrm>
        </p:spPr>
        <p:txBody>
          <a:bodyPr/>
          <a:lstStyle/>
          <a:p>
            <a:fld id="{AA646889-9E54-42B1-B90E-3EFD9B1560F7}" type="slidenum">
              <a:rPr lang="fr-FR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53615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 hasCustomPrompt="1"/>
          </p:nvPr>
        </p:nvSpPr>
        <p:spPr>
          <a:xfrm>
            <a:off x="400050" y="1828800"/>
            <a:ext cx="5888736" cy="24384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7466" b="1" baseline="0">
                <a:ln>
                  <a:noFill/>
                </a:ln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dirty="0"/>
              <a:t>Style du titre</a:t>
            </a:r>
            <a:endParaRPr kumimoji="0" lang="en-US" dirty="0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  <a:prstGeom prst="rect">
            <a:avLst/>
          </a:prstGeom>
        </p:spPr>
        <p:txBody>
          <a:bodyPr lIns="0" rIns="18288"/>
          <a:lstStyle>
            <a:lvl1pPr marL="0" marR="60958" indent="0" algn="r">
              <a:buNone/>
              <a:defRPr>
                <a:solidFill>
                  <a:schemeClr val="tx1"/>
                </a:solidFill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</a:lstStyle>
          <a:p>
            <a:r>
              <a:rPr kumimoji="0" lang="fr-FR" dirty="0"/>
              <a:t>Cliquez pour modifier le style des sous-titres du masque</a:t>
            </a:r>
            <a:endParaRPr kumimoji="0" lang="en-US" dirty="0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ABBF5A2-704B-41CE-A1ED-2E8EB5221976}" type="datetime1">
              <a:rPr lang="fr-FR">
                <a:solidFill>
                  <a:prstClr val="black"/>
                </a:solidFill>
                <a:ea typeface="ＭＳ Ｐゴシック" panose="020B0600070205080204" pitchFamily="34" charset="-128"/>
              </a:rPr>
              <a:pPr/>
              <a:t>15/06/2019</a:t>
            </a:fld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>
          <a:xfrm>
            <a:off x="3320988" y="8508438"/>
            <a:ext cx="571500" cy="486833"/>
          </a:xfrm>
        </p:spPr>
        <p:txBody>
          <a:bodyPr/>
          <a:lstStyle/>
          <a:p>
            <a:fld id="{AA646889-9E54-42B1-B90E-3EFD9B1560F7}" type="slidenum">
              <a:rPr lang="fr-FR" smtClean="0">
                <a:solidFill>
                  <a:prstClr val="white">
                    <a:lumMod val="50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3206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7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ags" Target="../tags/tag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2" descr="background-0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862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74567"/>
            <a:ext cx="6858000" cy="5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1" descr="Logo-foot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5" y="8500533"/>
            <a:ext cx="611624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3" descr="background-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862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9050" y="7689851"/>
            <a:ext cx="6896100" cy="145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8276167"/>
            <a:ext cx="6315075" cy="37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ZoneTexte 14"/>
          <p:cNvSpPr txBox="1">
            <a:spLocks noChangeArrowheads="1"/>
          </p:cNvSpPr>
          <p:nvPr userDrawn="1"/>
        </p:nvSpPr>
        <p:spPr bwMode="auto">
          <a:xfrm>
            <a:off x="8798719" y="5207000"/>
            <a:ext cx="184731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fr-FR">
              <a:latin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2" descr="background-02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862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74567"/>
            <a:ext cx="6858000" cy="5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1" descr="Logo-foote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5" y="8500533"/>
            <a:ext cx="611624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  <a:ea typeface="ＭＳ Ｐゴシック" panose="020B0600070205080204" pitchFamily="34" charset="-128"/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  <a:ea typeface="ＭＳ Ｐゴシック" panose="020B0600070205080204" pitchFamily="34" charset="-128"/>
            </a:endParaRPr>
          </a:p>
        </p:txBody>
      </p:sp>
    </p:spTree>
    <p:custDataLst>
      <p:tags r:id="rId10"/>
    </p:custDataLst>
    <p:extLst>
      <p:ext uri="{BB962C8B-B14F-4D97-AF65-F5344CB8AC3E}">
        <p14:creationId xmlns:p14="http://schemas.microsoft.com/office/powerpoint/2010/main" val="312929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3" r:id="rId5"/>
    <p:sldLayoutId id="2147483675" r:id="rId6"/>
    <p:sldLayoutId id="2147483676" r:id="rId7"/>
    <p:sldLayoutId id="2147483677" r:id="rId8"/>
  </p:sldLayoutIdLst>
  <p:hf hdr="0" ftr="0" dt="0"/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8" descr="background-0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852"/>
            <a:ext cx="6858000" cy="8629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"/>
            <a:ext cx="6896100" cy="145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1" descr="Logo-head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406401"/>
            <a:ext cx="6276975" cy="59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15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2" descr="background-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862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74567"/>
            <a:ext cx="6858000" cy="5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1" descr="Logo-footer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5" y="8500533"/>
            <a:ext cx="611624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2755" y="436616"/>
            <a:ext cx="242482" cy="51877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  <a:ea typeface="ＭＳ Ｐゴシック" panose="020B0600070205080204" pitchFamily="34" charset="-128"/>
              </a:rPr>
              <a:pPr/>
              <a:t>‹N°›</a:t>
            </a:fld>
            <a:endParaRPr lang="en-US" dirty="0">
              <a:solidFill>
                <a:prstClr val="white">
                  <a:lumMod val="50000"/>
                </a:prstClr>
              </a:solidFill>
              <a:ea typeface="ＭＳ Ｐゴシック" panose="020B0600070205080204" pitchFamily="34" charset="-128"/>
            </a:endParaRPr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49578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ftr="0" dt="0"/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5">
            <a:extLst>
              <a:ext uri="{FF2B5EF4-FFF2-40B4-BE49-F238E27FC236}">
                <a16:creationId xmlns:a16="http://schemas.microsoft.com/office/drawing/2014/main" xmlns="" id="{67DD1941-2F92-4DD0-9EF9-ACE0684622C3}"/>
              </a:ext>
            </a:extLst>
          </p:cNvPr>
          <p:cNvSpPr txBox="1">
            <a:spLocks/>
          </p:cNvSpPr>
          <p:nvPr/>
        </p:nvSpPr>
        <p:spPr>
          <a:xfrm>
            <a:off x="537587" y="4988582"/>
            <a:ext cx="5524769" cy="86571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467" dirty="0" err="1" smtClean="0">
                <a:latin typeface="Gill Sans MT" panose="020B0502020104020203" pitchFamily="34" charset="0"/>
              </a:rPr>
              <a:t>Processus</a:t>
            </a:r>
            <a:r>
              <a:rPr lang="en-US" sz="3467" dirty="0" smtClean="0">
                <a:latin typeface="Gill Sans MT" panose="020B0502020104020203" pitchFamily="34" charset="0"/>
              </a:rPr>
              <a:t> </a:t>
            </a:r>
            <a:r>
              <a:rPr lang="en-US" sz="3467" dirty="0" err="1" smtClean="0">
                <a:latin typeface="Gill Sans MT" panose="020B0502020104020203" pitchFamily="34" charset="0"/>
              </a:rPr>
              <a:t>d’orientation</a:t>
            </a:r>
            <a:r>
              <a:rPr lang="en-US" sz="3467" dirty="0" smtClean="0">
                <a:latin typeface="Gill Sans MT" panose="020B0502020104020203" pitchFamily="34" charset="0"/>
              </a:rPr>
              <a:t> de </a:t>
            </a:r>
            <a:r>
              <a:rPr lang="en-US" sz="3467" dirty="0" err="1" smtClean="0">
                <a:latin typeface="Gill Sans MT" panose="020B0502020104020203" pitchFamily="34" charset="0"/>
              </a:rPr>
              <a:t>carrière</a:t>
            </a:r>
            <a:endParaRPr lang="fr-FR" sz="3467" dirty="0">
              <a:latin typeface="Gill Sans MT" panose="020B0502020104020203" pitchFamily="34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23851" y="5410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3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/>
        </p:nvSpPr>
        <p:spPr>
          <a:xfrm>
            <a:off x="190992" y="266977"/>
            <a:ext cx="6508516" cy="8657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just">
              <a:buClr>
                <a:srgbClr val="C2113A"/>
              </a:buClr>
              <a:buSzPct val="25000"/>
            </a:pPr>
            <a:r>
              <a:rPr lang="fr-FR" dirty="0" smtClean="0">
                <a:solidFill>
                  <a:srgbClr val="C2113A"/>
                </a:solidFill>
                <a:ea typeface="ＭＳ Ｐゴシック" panose="020B0600070205080204" pitchFamily="34" charset="-128"/>
              </a:rPr>
              <a:t>PROCESSUS D’ORIENTATION DE CARRIERE</a:t>
            </a:r>
            <a:endParaRPr lang="fr-FR" dirty="0">
              <a:solidFill>
                <a:srgbClr val="C2113A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" name="Shape 32"/>
          <p:cNvSpPr txBox="1"/>
          <p:nvPr/>
        </p:nvSpPr>
        <p:spPr>
          <a:xfrm>
            <a:off x="1987090" y="3760409"/>
            <a:ext cx="5748867" cy="80620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C2113A"/>
              </a:buClr>
              <a:buSzPct val="25000"/>
            </a:pPr>
            <a:r>
              <a:rPr lang="fr-FR" sz="1600" i="1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Expériences personnelles et professionnelles présentes ou passées (formation, emploi, compétences, activités personnelles, loisirs, etc.)</a:t>
            </a:r>
            <a:endParaRPr lang="fr-FR" sz="1600" i="1" dirty="0">
              <a:solidFill>
                <a:schemeClr val="accent1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Shape 32"/>
          <p:cNvSpPr txBox="1"/>
          <p:nvPr/>
        </p:nvSpPr>
        <p:spPr>
          <a:xfrm>
            <a:off x="3461501" y="1484317"/>
            <a:ext cx="5748867" cy="4550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>
              <a:buClr>
                <a:srgbClr val="C2113A"/>
              </a:buClr>
              <a:buSzPct val="25000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Que ressens-tu à propos de ces projets actuels ou futurs :</a:t>
            </a:r>
          </a:p>
          <a:p>
            <a:pPr algn="r">
              <a:buClr>
                <a:srgbClr val="C2113A"/>
              </a:buClr>
              <a:buSzPct val="25000"/>
            </a:pPr>
            <a:endParaRPr lang="fr-FR" sz="1600" dirty="0">
              <a:solidFill>
                <a:schemeClr val="accent1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92715" y="1794387"/>
            <a:ext cx="5217652" cy="1477328"/>
          </a:xfrm>
          <a:prstGeom prst="rect">
            <a:avLst/>
          </a:prstGeom>
        </p:spPr>
        <p:txBody>
          <a:bodyPr wrap="square" lIns="0" tIns="0" rIns="0" bIns="0" numCol="2">
            <a:spAutoFit/>
          </a:bodyPr>
          <a:lstStyle/>
          <a:p>
            <a:pPr marL="234945" indent="-23494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Tristesse</a:t>
            </a:r>
          </a:p>
          <a:p>
            <a:pPr marL="234945" indent="-23494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Crainte</a:t>
            </a:r>
          </a:p>
          <a:p>
            <a:pPr marL="234945" indent="-23494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Amour</a:t>
            </a:r>
          </a:p>
          <a:p>
            <a:pPr marL="234945" indent="-23494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Colère</a:t>
            </a:r>
          </a:p>
          <a:p>
            <a:pPr marL="234945" indent="-23494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Bonheur, plaisir</a:t>
            </a:r>
          </a:p>
          <a:p>
            <a:pPr marL="234945" indent="-23494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Espoir</a:t>
            </a:r>
          </a:p>
          <a:p>
            <a:pPr marL="234945" indent="-23494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Stress</a:t>
            </a:r>
          </a:p>
          <a:p>
            <a:pPr marL="234945" indent="-23494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Incertitude</a:t>
            </a:r>
          </a:p>
          <a:p>
            <a:pPr marL="234945" indent="-23494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Dépression</a:t>
            </a:r>
          </a:p>
          <a:p>
            <a:pPr marL="234945" indent="-234945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autres</a:t>
            </a:r>
            <a:endParaRPr lang="fr-FR" sz="1600" dirty="0">
              <a:solidFill>
                <a:schemeClr val="accent1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" name="Shape 32"/>
          <p:cNvSpPr txBox="1"/>
          <p:nvPr/>
        </p:nvSpPr>
        <p:spPr>
          <a:xfrm rot="16200000">
            <a:off x="-401252" y="4631711"/>
            <a:ext cx="2216437" cy="4550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rgbClr val="C2113A"/>
              </a:buClr>
              <a:buSzPct val="25000"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</a:rPr>
              <a:t>EXPLORATION DE SOI</a:t>
            </a:r>
            <a:endParaRPr lang="fr-FR" sz="1600" dirty="0">
              <a:solidFill>
                <a:schemeClr val="accent1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35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ontent empt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ack cove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tent empt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>
        <a:normAutofit fontScale="92500" lnSpcReduction="20000"/>
      </a:bodyPr>
      <a:lstStyle>
        <a:defPPr>
          <a:defRPr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2_Content empt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9503</TotalTime>
  <Words>56</Words>
  <Application>Microsoft Office PowerPoint</Application>
  <PresentationFormat>Affichage à l'écran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2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Gill Sans MT</vt:lpstr>
      <vt:lpstr>Lato</vt:lpstr>
      <vt:lpstr>Lato Light</vt:lpstr>
      <vt:lpstr>Content empty</vt:lpstr>
      <vt:lpstr>Back cover</vt:lpstr>
      <vt:lpstr>1_Content empty</vt:lpstr>
      <vt:lpstr>Thème Office</vt:lpstr>
      <vt:lpstr>2_Content empty</vt:lpstr>
      <vt:lpstr>Présentation PowerPoint</vt:lpstr>
      <vt:lpstr>Présentation PowerPoint</vt:lpstr>
    </vt:vector>
  </TitlesOfParts>
  <Company>OZ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Oussama Benbila</dc:creator>
  <cp:lastModifiedBy>SD</cp:lastModifiedBy>
  <cp:revision>279</cp:revision>
  <dcterms:created xsi:type="dcterms:W3CDTF">2015-12-09T11:43:05Z</dcterms:created>
  <dcterms:modified xsi:type="dcterms:W3CDTF">2019-06-15T14:38:16Z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43ADCC7B-862D-4113-97C2-F9CAE79857C9</vt:lpwstr>
  </property>
  <property fmtid="{D5CDD505-2E9C-101B-9397-08002B2CF9AE}" pid="3" name="ArticulatePath">
    <vt:lpwstr>A4 Mieux comminiquer à l'écrit USAID Module Presentation</vt:lpwstr>
  </property>
</Properties>
</file>